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96429" autoAdjust="0"/>
  </p:normalViewPr>
  <p:slideViewPr>
    <p:cSldViewPr snapToGrid="0">
      <p:cViewPr varScale="1">
        <p:scale>
          <a:sx n="112" d="100"/>
          <a:sy n="112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85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46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222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3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33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50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213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24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02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79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780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1C431-C140-4CE9-A3FF-8EA0D7ABD7D7}" type="datetimeFigureOut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D61B7-A73B-4923-8942-2FBB1D0CE95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MSIPCMContentMarking" descr="{&quot;HashCode&quot;:-1860332160,&quot;Placement&quot;:&quot;Header&quot;,&quot;Top&quot;:0.0,&quot;Left&quot;:413.954651,&quot;SlideWidth&quot;:960,&quot;SlideHeight&quot;:540}"/>
          <p:cNvSpPr txBox="1"/>
          <p:nvPr userDrawn="1"/>
        </p:nvSpPr>
        <p:spPr>
          <a:xfrm>
            <a:off x="5257224" y="0"/>
            <a:ext cx="1677551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altLang="ko-KR" sz="1200" smtClean="0">
                <a:solidFill>
                  <a:srgbClr val="000000"/>
                </a:solidFill>
                <a:latin typeface="Calibri" panose="020F0502020204030204" pitchFamily="34" charset="0"/>
              </a:rPr>
              <a:t>LGE Internal Use Only</a:t>
            </a:r>
            <a:endParaRPr lang="ko-KR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14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4142"/>
            <a:ext cx="232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Label,Energy</a:t>
            </a:r>
            <a:r>
              <a:rPr lang="en-US" altLang="ko-KR" dirty="0" smtClean="0"/>
              <a:t>(</a:t>
            </a:r>
            <a:r>
              <a:rPr lang="ko-KR" altLang="en-US" smtClean="0"/>
              <a:t>실</a:t>
            </a:r>
            <a:r>
              <a:rPr lang="ko-KR" altLang="en-US"/>
              <a:t>외</a:t>
            </a:r>
            <a:r>
              <a:rPr lang="ko-KR" altLang="en-US" smtClean="0"/>
              <a:t>기</a:t>
            </a:r>
            <a:r>
              <a:rPr lang="en-US" altLang="ko-KR" dirty="0" smtClean="0"/>
              <a:t>)</a:t>
            </a:r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27" y="881447"/>
            <a:ext cx="2793014" cy="502885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141" y="856734"/>
            <a:ext cx="2769468" cy="505356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1609" y="881447"/>
            <a:ext cx="2760519" cy="502885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4623" y="881448"/>
            <a:ext cx="2774785" cy="502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5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Calibri</vt:lpstr>
      <vt:lpstr>Office 테마</vt:lpstr>
      <vt:lpstr>PowerPoint 프레젠테이션</vt:lpstr>
    </vt:vector>
  </TitlesOfParts>
  <Company>LGE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김도형/연구원/RAC벽걸이개발Project(figure.kim@lge.com)</dc:creator>
  <cp:lastModifiedBy>장대근/선임연구원/에어솔루션규격팀(daegeun1.jang@lge.com)</cp:lastModifiedBy>
  <cp:revision>43</cp:revision>
  <dcterms:created xsi:type="dcterms:W3CDTF">2024-05-23T07:51:37Z</dcterms:created>
  <dcterms:modified xsi:type="dcterms:W3CDTF">2025-02-03T15:51:50Z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6ed9fc-fefc-4a0c-a6d6-10cf236c0d4f_Enabled">
    <vt:lpwstr>true</vt:lpwstr>
  </property>
  <property fmtid="{D5CDD505-2E9C-101B-9397-08002B2CF9AE}" pid="3" name="MSIP_Label_cc6ed9fc-fefc-4a0c-a6d6-10cf236c0d4f_SetDate">
    <vt:lpwstr>2025-02-03T15:51:50Z</vt:lpwstr>
  </property>
  <property fmtid="{D5CDD505-2E9C-101B-9397-08002B2CF9AE}" pid="4" name="MSIP_Label_cc6ed9fc-fefc-4a0c-a6d6-10cf236c0d4f_Method">
    <vt:lpwstr>Standard</vt:lpwstr>
  </property>
  <property fmtid="{D5CDD505-2E9C-101B-9397-08002B2CF9AE}" pid="5" name="MSIP_Label_cc6ed9fc-fefc-4a0c-a6d6-10cf236c0d4f_Name">
    <vt:lpwstr>Internal use only</vt:lpwstr>
  </property>
  <property fmtid="{D5CDD505-2E9C-101B-9397-08002B2CF9AE}" pid="6" name="MSIP_Label_cc6ed9fc-fefc-4a0c-a6d6-10cf236c0d4f_SiteId">
    <vt:lpwstr>5069cde4-642a-45c0-8094-d0c2dec10be3</vt:lpwstr>
  </property>
  <property fmtid="{D5CDD505-2E9C-101B-9397-08002B2CF9AE}" pid="7" name="MSIP_Label_cc6ed9fc-fefc-4a0c-a6d6-10cf236c0d4f_ActionId">
    <vt:lpwstr>8af810c6-629c-41b7-b4c4-50e1b43ff70c</vt:lpwstr>
  </property>
  <property fmtid="{D5CDD505-2E9C-101B-9397-08002B2CF9AE}" pid="8" name="MSIP_Label_cc6ed9fc-fefc-4a0c-a6d6-10cf236c0d4f_ContentBits">
    <vt:lpwstr>1</vt:lpwstr>
  </property>
</Properties>
</file>